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280" r:id="rId3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4973338"/>
            <a:chOff x="336345" y="935406"/>
            <a:chExt cx="11332662" cy="4973338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82197"/>
                  <a:chOff x="-112221" y="2678028"/>
                  <a:chExt cx="9748425" cy="2982197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82197"/>
                    <a:chOff x="-112221" y="2705737"/>
                    <a:chExt cx="8961583" cy="2982197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461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936570"/>
                      <a:ext cx="5713589" cy="977888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94457" y="3631021"/>
                      <a:ext cx="2289700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4616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5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1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6" y="1055969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6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0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4" y="4591945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6" y="3217761"/>
            <a:ext cx="637308" cy="39485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1" y="3612617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5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7" y="999350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2" y="581891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4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39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6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809527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56940"/>
              <a:chOff x="380381" y="2678028"/>
              <a:chExt cx="9132535" cy="2956940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56940"/>
                <a:chOff x="380381" y="2705737"/>
                <a:chExt cx="7588379" cy="2956940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616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9541" y="4167186"/>
                  <a:ext cx="1275895" cy="791759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4981" y="3610497"/>
                  <a:ext cx="2264443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09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6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3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3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6" y="387257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1" y="2034525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1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3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4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7" y="1219849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 smtClean="0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8" y="1746455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6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2" y="1889608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109770"/>
            <a:chOff x="89381" y="1871912"/>
            <a:chExt cx="11905499" cy="410977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109770"/>
              <a:chOff x="223022" y="1873961"/>
              <a:chExt cx="11232742" cy="4109770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6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0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8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6" y="2483337"/>
            <a:ext cx="10970663" cy="3185622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70788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sz="18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6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sz="1800" dirty="0">
                      <a:solidFill>
                        <a:schemeClr val="tx1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sz="1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1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1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1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0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sz="1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6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4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32236</TotalTime>
  <Words>260</Words>
  <Application>Microsoft Macintosh PowerPoint</Application>
  <PresentationFormat>ワイド画面</PresentationFormat>
  <Paragraphs>161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79</cp:revision>
  <cp:lastPrinted>2025-01-10T18:13:41Z</cp:lastPrinted>
  <dcterms:created xsi:type="dcterms:W3CDTF">2024-12-20T07:35:02Z</dcterms:created>
  <dcterms:modified xsi:type="dcterms:W3CDTF">2025-01-11T16:51:36Z</dcterms:modified>
</cp:coreProperties>
</file>